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2" r:id="rId4"/>
    <p:sldId id="278" r:id="rId5"/>
    <p:sldId id="279" r:id="rId6"/>
    <p:sldId id="260" r:id="rId7"/>
    <p:sldId id="276" r:id="rId8"/>
    <p:sldId id="281" r:id="rId9"/>
    <p:sldId id="280" r:id="rId10"/>
    <p:sldId id="282" r:id="rId11"/>
    <p:sldId id="259" r:id="rId12"/>
    <p:sldId id="262" r:id="rId13"/>
    <p:sldId id="263" r:id="rId14"/>
    <p:sldId id="264" r:id="rId15"/>
    <p:sldId id="261" r:id="rId16"/>
    <p:sldId id="268" r:id="rId17"/>
    <p:sldId id="265" r:id="rId18"/>
    <p:sldId id="266" r:id="rId19"/>
    <p:sldId id="277" r:id="rId20"/>
    <p:sldId id="267" r:id="rId21"/>
    <p:sldId id="269" r:id="rId22"/>
    <p:sldId id="274" r:id="rId23"/>
    <p:sldId id="273" r:id="rId24"/>
    <p:sldId id="270" r:id="rId25"/>
    <p:sldId id="27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89C06-040B-412A-B13E-19E4751BE671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D4E8-5B97-42B2-839D-1B40E03475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http://sulii.hu/		websuliiii@gmail.com</a:t>
            </a:r>
            <a:r>
              <a:rPr lang="hu-HU" baseline="0" dirty="0" smtClean="0"/>
              <a:t>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D4E8-5B97-42B2-839D-1B40E034759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1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D4E8-5B97-42B2-839D-1B40E034759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69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http://sulii.hu/		websuliiii@gmail.com</a:t>
            </a:r>
            <a:r>
              <a:rPr lang="hu-HU" baseline="0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D4E8-5B97-42B2-839D-1B40E034759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21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D4E8-5B97-42B2-839D-1B40E034759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69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2018.06.07.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Franz Kafka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Átváltozás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önvédelem lehetetlen, védekezni, érvelni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bíróságon értelmetlen, és ebbe lassan beletörődik a főszereplő. Amikor a regény végén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kivégzik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már nem is tiltakozik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 ítélet ellen.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01528"/>
            <a:ext cx="8100392" cy="45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Átváltozás</a:t>
            </a:r>
            <a:endParaRPr lang="hu-H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07482"/>
            <a:ext cx="3312368" cy="49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mű címe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Ovidius Átváltozások című művére utal, aki a görög mitológia átváltozásait gyűjtötte egy csokorba.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4464496" cy="51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mű cselekménye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átváltozás tényével indul: „Amikor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egy reggel Gregor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Samsa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nyugtalan álmából felébredt, szörnyű féreggé változva találta magát ágyában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16" y="1988840"/>
            <a:ext cx="32537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egyetlen csodálatos esemény után a mű stílusa tárgyilagos, realista.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Samsa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eddigi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életéről kiderül, hogy meglehetősen tartalmatlan és üres volt.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0" y="1673222"/>
            <a:ext cx="3240360" cy="51518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2060848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Az átváltozás ténye nem az a reakciót váltja ki, amire számítunk. Gregor legnagyobb aggodalma az átváltozás után az, hogy el fog késni a munkájából, nem pedig az, hogy egy rovarrá változott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A család sem gondolkodik el az egész helyzet lehetetlenségén. </a:t>
            </a:r>
            <a:r>
              <a:rPr lang="hu-HU" sz="2800" dirty="0" smtClean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4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Megtudjuk, hogy ő tartja el az egész családot, fizeti apja adósságait, cége pedig embertelen módon kihasználja.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7668344" cy="43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Grete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 húga, és anyja kezdetben azt gondolják, hogy kinézete ellenére Gregor megőrzött valamit emberiességéből, ezért megpróbálnak kedvére tenni.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Grete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például először tejet visz be neki, ami Gregor kedvence volt, de amikor azt érintetlenül hagyja megpróbálja új ízlése szerint kiszolgálni. 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96" y="3140968"/>
            <a:ext cx="6402661" cy="33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Rovar-alakjában Gregor egyre többet tűnődik, töpreng régi életén. Aggódik családjáért, hogy kereső nélkül maradtak. Állati alakban kezd el érdeklődni a művészet iránt is: 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Grete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hegedűjátéka meghatja, egészen elbűvöli.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5650144" cy="37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Családja fokozatosan veszíti el szimpátiáját Gregor iránt, mindinkább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arról győzködik magukat, hogy a bogár nem is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Gregor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6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Egyre inkább elhanyagolják, már nem etetik, sőt apja megdobálja almával, ami súlyos sérüléseket okoz neki.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6" y="1271528"/>
            <a:ext cx="3456384" cy="54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Kafka (1883-1924)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középosztálybeli német zsidó családban született Csehországban, ami akkor az Osztrák–Magyar Monarchia része volt.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96" y="1657575"/>
            <a:ext cx="3431436" cy="499956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9512" y="2276872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Kafka mindenhol idegennek érezte magát, a csehek között német, a németek között zsidónak számított. 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Halálos ítéletét húga mondja ki: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„meg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kell szabadulnunk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tőle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Gregor is hallja ezeket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szavakat,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szobájába visszavonul, és meghal.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362400" cy="43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mű témája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átváltozás többféle átalakulásra utal. A címszereplő nem csak fizikailag, de szellemileg is új lényéhez alkalmazkodik, más ételeket szeret, más helyeken érzi jól magát.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27382"/>
            <a:ext cx="4162410" cy="46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Grete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gyermekből felnőtté válik, kezdetben ő áll a legközelebb Gregorhoz, a mű végére ő lesz az, aki kimondja halálos ítéletét. A mű zárásában elhatározzák, hogy férjet keresnek neki, amivel végleg a felnőtt életbe lép.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90825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család is hasonló átalakuláson megy keresztül, kezdetben csak Gregor fizetésétől függenek, a mű végére anyagilag függetlenné válnak.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9189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mű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egyik fő mondanivalója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élet kiszámíthatatlansága, abszurditása. Maga az átváltozás is ellentétes a fizika törvényeivel, de egyéb módon sincs megmagyarázva, például nem egy büntetés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Samsa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múltbéli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tetteiért.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0" y="2696492"/>
            <a:ext cx="4680520" cy="39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Éppen ellenkezőleg, a főhősről megtudjuk, hogy önzetlen, jó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ember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volt. Egy olyan világot ír le a szerző, amiben nincs rend vagy igazság.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6912768" cy="46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prágai egyetem elvégzése után egy biztosításokkal foglalkozó hivatalnál dolgozott, esténként írt.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6408785" cy="42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1923-ban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Berlinbe költözött, hogy az írással foglalkozzon, de megbetegszik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tuberkulózisban,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röviddel ezután meghal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9514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Halála után barátja, Max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Brod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publikálta műveit, például a Kastély vagy az Amerika című regényeket.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76872"/>
            <a:ext cx="5508104" cy="39364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2276872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Kafka úgy rendelkezett, hogy Max </a:t>
            </a:r>
            <a:r>
              <a:rPr lang="hu-HU" sz="2800" dirty="0" err="1" smtClean="0">
                <a:solidFill>
                  <a:srgbClr val="00B050"/>
                </a:solidFill>
              </a:rPr>
              <a:t>Brod</a:t>
            </a:r>
            <a:r>
              <a:rPr lang="hu-HU" sz="2800" dirty="0" smtClean="0">
                <a:solidFill>
                  <a:srgbClr val="00B050"/>
                </a:solidFill>
              </a:rPr>
              <a:t> égesse el műveit, azonban barátja inkább kiadta a befejezetlenül </a:t>
            </a:r>
            <a:r>
              <a:rPr lang="hu-HU" sz="2800" dirty="0" err="1" smtClean="0">
                <a:solidFill>
                  <a:srgbClr val="00B050"/>
                </a:solidFill>
              </a:rPr>
              <a:t>maradtakat</a:t>
            </a:r>
            <a:r>
              <a:rPr lang="hu-HU" sz="2800" dirty="0" smtClean="0">
                <a:solidFill>
                  <a:srgbClr val="00B050"/>
                </a:solidFill>
              </a:rPr>
              <a:t> is.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Kafka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stílusa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Műveit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német nyelven írta. Kafka írásai híresek a pszichológiai és fizikai részletességről, a paradoxonok és abszurditások előfordulásáról és a rémálmokba illően kínos helyzetek leírásairól.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30630"/>
            <a:ext cx="7050360" cy="38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Kafka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olyan műveket írt, amiben a főszereplők elveszítik uralmukat saját sorsuk felett, alapvetően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kérdőjeleződik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meg minden, amit valóságosnak tartottak.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50481"/>
            <a:ext cx="7139136" cy="44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Megpróbálnak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küzdeni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értelmet találni abban, ami velük történik,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azonban már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kezdettől fogva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bukásra vannak ítélve.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932040" y="2060848"/>
            <a:ext cx="375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rgbClr val="00B050"/>
                </a:solidFill>
              </a:rPr>
              <a:t>Ezt a stílust az íróról </a:t>
            </a:r>
            <a:r>
              <a:rPr lang="hu-HU" sz="3200" dirty="0" err="1" smtClean="0">
                <a:solidFill>
                  <a:srgbClr val="00B050"/>
                </a:solidFill>
              </a:rPr>
              <a:t>kafkaeszknek</a:t>
            </a:r>
            <a:r>
              <a:rPr lang="hu-HU" sz="3200" dirty="0" smtClean="0">
                <a:solidFill>
                  <a:srgbClr val="00B050"/>
                </a:solidFill>
              </a:rPr>
              <a:t> nevezték el.  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5671"/>
            <a:ext cx="3456384" cy="48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per című műben például Josef K.-t beperelik, pedig nem követett el semmit.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Ügyvédet fogad, megpróbál küzdeni igazáért, miközben még azt sem tudja, hogy mivel vádolják.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804016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705</Words>
  <Application>Microsoft Office PowerPoint</Application>
  <PresentationFormat>Diavetítés a képernyőre (4:3 oldalarány)</PresentationFormat>
  <Paragraphs>38</Paragraphs>
  <Slides>25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Office-téma</vt:lpstr>
      <vt:lpstr>Franz Kafka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websuliiii@gmail.com</cp:lastModifiedBy>
  <cp:revision>29</cp:revision>
  <dcterms:created xsi:type="dcterms:W3CDTF">2015-08-27T02:13:55Z</dcterms:created>
  <dcterms:modified xsi:type="dcterms:W3CDTF">2018-06-07T05:10:19Z</dcterms:modified>
</cp:coreProperties>
</file>